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76" r:id="rId9"/>
    <p:sldId id="277" r:id="rId10"/>
    <p:sldId id="278" r:id="rId11"/>
    <p:sldId id="279" r:id="rId12"/>
    <p:sldId id="275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2DC55-7220-4221-A447-0AF5BDDC5D0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87D5BD-4888-47D4-B0E0-F89C6F2D9AD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</a:t>
          </a:r>
          <a:endParaRPr lang="ru-RU" dirty="0">
            <a:solidFill>
              <a:schemeClr val="tx1"/>
            </a:solidFill>
          </a:endParaRPr>
        </a:p>
      </dgm:t>
    </dgm:pt>
    <dgm:pt modelId="{FDC54F87-10A4-4985-8D11-2388969E93CF}" type="parTrans" cxnId="{417031E2-F10B-4DE7-9797-F7E8FB6AA1A7}">
      <dgm:prSet/>
      <dgm:spPr/>
      <dgm:t>
        <a:bodyPr/>
        <a:lstStyle/>
        <a:p>
          <a:endParaRPr lang="ru-RU"/>
        </a:p>
      </dgm:t>
    </dgm:pt>
    <dgm:pt modelId="{71BE8BD6-CACD-425B-B0CB-4EF9B84A8F2E}" type="sibTrans" cxnId="{417031E2-F10B-4DE7-9797-F7E8FB6AA1A7}">
      <dgm:prSet/>
      <dgm:spPr/>
      <dgm:t>
        <a:bodyPr/>
        <a:lstStyle/>
        <a:p>
          <a:endParaRPr lang="ru-RU"/>
        </a:p>
      </dgm:t>
    </dgm:pt>
    <dgm:pt modelId="{34F1EBE2-01EE-4992-B3F1-D0A09FDE9BFA}">
      <dgm:prSet phldrT="[Текст]"/>
      <dgm:spPr/>
      <dgm:t>
        <a:bodyPr/>
        <a:lstStyle/>
        <a:p>
          <a:r>
            <a:rPr lang="ru-RU" dirty="0" smtClean="0"/>
            <a:t>Воспитание патриотизма, гражданственности и нравственности, бережного отношения к историческому наследию родного края</a:t>
          </a:r>
          <a:endParaRPr lang="ru-RU" dirty="0"/>
        </a:p>
      </dgm:t>
    </dgm:pt>
    <dgm:pt modelId="{39850511-0446-4493-A835-9396E8720B50}" type="parTrans" cxnId="{35CF4394-BB69-49B4-89A0-8727BE7D520E}">
      <dgm:prSet/>
      <dgm:spPr/>
      <dgm:t>
        <a:bodyPr/>
        <a:lstStyle/>
        <a:p>
          <a:endParaRPr lang="ru-RU"/>
        </a:p>
      </dgm:t>
    </dgm:pt>
    <dgm:pt modelId="{EBB23D20-5D1F-4E59-827B-10EC58F294D6}" type="sibTrans" cxnId="{35CF4394-BB69-49B4-89A0-8727BE7D520E}">
      <dgm:prSet/>
      <dgm:spPr/>
      <dgm:t>
        <a:bodyPr/>
        <a:lstStyle/>
        <a:p>
          <a:endParaRPr lang="ru-RU"/>
        </a:p>
      </dgm:t>
    </dgm:pt>
    <dgm:pt modelId="{D9239783-08D8-456B-B68D-1B5CA8DE4D4C}">
      <dgm:prSet phldrT="[Текст]"/>
      <dgm:spPr/>
      <dgm:t>
        <a:bodyPr/>
        <a:lstStyle/>
        <a:p>
          <a:r>
            <a:rPr lang="ru-RU" dirty="0" smtClean="0"/>
            <a:t>Развитие творческой самодеятельности и общественной активности</a:t>
          </a:r>
          <a:endParaRPr lang="ru-RU" dirty="0"/>
        </a:p>
      </dgm:t>
    </dgm:pt>
    <dgm:pt modelId="{1EE36B22-2940-4A3C-ABC6-BCFDB1586BCC}" type="parTrans" cxnId="{2ADE0E7C-B1FD-42F0-8B11-12D6F89DEF4A}">
      <dgm:prSet/>
      <dgm:spPr/>
      <dgm:t>
        <a:bodyPr/>
        <a:lstStyle/>
        <a:p>
          <a:endParaRPr lang="ru-RU"/>
        </a:p>
      </dgm:t>
    </dgm:pt>
    <dgm:pt modelId="{70819179-44F5-44B3-AD19-E2024DA0B965}" type="sibTrans" cxnId="{2ADE0E7C-B1FD-42F0-8B11-12D6F89DEF4A}">
      <dgm:prSet/>
      <dgm:spPr/>
      <dgm:t>
        <a:bodyPr/>
        <a:lstStyle/>
        <a:p>
          <a:endParaRPr lang="ru-RU"/>
        </a:p>
      </dgm:t>
    </dgm:pt>
    <dgm:pt modelId="{CCD41631-0D92-4AE2-90EE-8C34C0DF4500}">
      <dgm:prSet phldrT="[Текст]"/>
      <dgm:spPr/>
      <dgm:t>
        <a:bodyPr/>
        <a:lstStyle/>
        <a:p>
          <a:r>
            <a:rPr lang="ru-RU" dirty="0" smtClean="0"/>
            <a:t>Развитие образовательной и научно-познавательной активности</a:t>
          </a:r>
          <a:endParaRPr lang="ru-RU" dirty="0"/>
        </a:p>
      </dgm:t>
    </dgm:pt>
    <dgm:pt modelId="{7ED712BB-53C2-4EB7-97FC-1BF46AE65B43}" type="parTrans" cxnId="{0C1E00C2-A7AE-4A6E-984C-87BCEEBF3D99}">
      <dgm:prSet/>
      <dgm:spPr/>
      <dgm:t>
        <a:bodyPr/>
        <a:lstStyle/>
        <a:p>
          <a:endParaRPr lang="ru-RU"/>
        </a:p>
      </dgm:t>
    </dgm:pt>
    <dgm:pt modelId="{A496983A-F2E4-4A3A-B6AF-E89F98B83D9D}" type="sibTrans" cxnId="{0C1E00C2-A7AE-4A6E-984C-87BCEEBF3D99}">
      <dgm:prSet/>
      <dgm:spPr/>
      <dgm:t>
        <a:bodyPr/>
        <a:lstStyle/>
        <a:p>
          <a:endParaRPr lang="ru-RU"/>
        </a:p>
      </dgm:t>
    </dgm:pt>
    <dgm:pt modelId="{F9D32C8B-3FC4-45BC-9C22-2C6847D775A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</a:t>
          </a:r>
        </a:p>
        <a:p>
          <a:r>
            <a:rPr lang="ru-RU" b="1" dirty="0" smtClean="0">
              <a:solidFill>
                <a:schemeClr val="tx1"/>
              </a:solidFill>
            </a:rPr>
            <a:t>5</a:t>
          </a:r>
          <a:endParaRPr lang="ru-RU" b="1" dirty="0">
            <a:solidFill>
              <a:schemeClr val="tx1"/>
            </a:solidFill>
          </a:endParaRPr>
        </a:p>
      </dgm:t>
    </dgm:pt>
    <dgm:pt modelId="{EDFC217E-BCF3-4114-831B-7AB5D03B63B6}" type="parTrans" cxnId="{4D307069-20B0-44EC-8072-E6EF5F9E633F}">
      <dgm:prSet/>
      <dgm:spPr/>
      <dgm:t>
        <a:bodyPr/>
        <a:lstStyle/>
        <a:p>
          <a:endParaRPr lang="ru-RU"/>
        </a:p>
      </dgm:t>
    </dgm:pt>
    <dgm:pt modelId="{48FC3307-6F55-4FFA-8910-79B276D89657}" type="sibTrans" cxnId="{4D307069-20B0-44EC-8072-E6EF5F9E633F}">
      <dgm:prSet/>
      <dgm:spPr/>
      <dgm:t>
        <a:bodyPr/>
        <a:lstStyle/>
        <a:p>
          <a:endParaRPr lang="ru-RU"/>
        </a:p>
      </dgm:t>
    </dgm:pt>
    <dgm:pt modelId="{3E2549C0-F001-40D4-BAAC-CEC4047F6709}">
      <dgm:prSet phldrT="[Текст]"/>
      <dgm:spPr/>
      <dgm:t>
        <a:bodyPr/>
        <a:lstStyle/>
        <a:p>
          <a:r>
            <a:rPr lang="ru-RU" dirty="0" smtClean="0"/>
            <a:t>Сохранение исторической памяти.</a:t>
          </a:r>
          <a:endParaRPr lang="ru-RU" dirty="0"/>
        </a:p>
      </dgm:t>
    </dgm:pt>
    <dgm:pt modelId="{2A13BA03-BD0A-4DD6-A4C2-F5FE7E037318}" type="parTrans" cxnId="{52589BF0-3259-4B0E-955F-50292D9DCC57}">
      <dgm:prSet/>
      <dgm:spPr/>
      <dgm:t>
        <a:bodyPr/>
        <a:lstStyle/>
        <a:p>
          <a:endParaRPr lang="ru-RU"/>
        </a:p>
      </dgm:t>
    </dgm:pt>
    <dgm:pt modelId="{E79FAF52-C3C0-4DEB-8C2F-7C89C866D314}" type="sibTrans" cxnId="{52589BF0-3259-4B0E-955F-50292D9DCC57}">
      <dgm:prSet/>
      <dgm:spPr/>
      <dgm:t>
        <a:bodyPr/>
        <a:lstStyle/>
        <a:p>
          <a:endParaRPr lang="ru-RU"/>
        </a:p>
      </dgm:t>
    </dgm:pt>
    <dgm:pt modelId="{39B80335-0B8E-4EB0-A0F9-B3B4FF797BA2}">
      <dgm:prSet phldrT="[Текст]"/>
      <dgm:spPr/>
      <dgm:t>
        <a:bodyPr/>
        <a:lstStyle/>
        <a:p>
          <a:r>
            <a:rPr lang="ru-RU" dirty="0" smtClean="0"/>
            <a:t>Воспитание познавательных интересов и способностей учащихся.</a:t>
          </a:r>
          <a:endParaRPr lang="ru-RU" dirty="0"/>
        </a:p>
      </dgm:t>
    </dgm:pt>
    <dgm:pt modelId="{8E55EE33-88DF-492D-A67D-7915F61CC7BC}" type="parTrans" cxnId="{3BD6A79F-80D7-432A-9480-E985DA8C1B7C}">
      <dgm:prSet/>
      <dgm:spPr/>
      <dgm:t>
        <a:bodyPr/>
        <a:lstStyle/>
        <a:p>
          <a:endParaRPr lang="ru-RU"/>
        </a:p>
      </dgm:t>
    </dgm:pt>
    <dgm:pt modelId="{E2D144DE-2A14-43F8-83B3-A69025BBA60F}" type="sibTrans" cxnId="{3BD6A79F-80D7-432A-9480-E985DA8C1B7C}">
      <dgm:prSet/>
      <dgm:spPr/>
      <dgm:t>
        <a:bodyPr/>
        <a:lstStyle/>
        <a:p>
          <a:endParaRPr lang="ru-RU"/>
        </a:p>
      </dgm:t>
    </dgm:pt>
    <dgm:pt modelId="{D398AC39-A25B-4A16-B141-E06F129227F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</a:t>
          </a:r>
        </a:p>
        <a:p>
          <a:r>
            <a:rPr lang="ru-RU" b="1" dirty="0" smtClean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F9C4B49F-2AE3-4320-AFAE-07F010CB545D}" type="sibTrans" cxnId="{DB69AD7F-DC3B-4BB2-8D9C-8076FA543BF3}">
      <dgm:prSet/>
      <dgm:spPr/>
      <dgm:t>
        <a:bodyPr/>
        <a:lstStyle/>
        <a:p>
          <a:endParaRPr lang="ru-RU"/>
        </a:p>
      </dgm:t>
    </dgm:pt>
    <dgm:pt modelId="{09848BD6-AD69-4A30-A1F5-EDD558C98332}" type="parTrans" cxnId="{DB69AD7F-DC3B-4BB2-8D9C-8076FA543BF3}">
      <dgm:prSet/>
      <dgm:spPr/>
      <dgm:t>
        <a:bodyPr/>
        <a:lstStyle/>
        <a:p>
          <a:endParaRPr lang="ru-RU"/>
        </a:p>
      </dgm:t>
    </dgm:pt>
    <dgm:pt modelId="{F54652C1-BAFC-4094-B8A5-616BED293C2F}" type="pres">
      <dgm:prSet presAssocID="{F0B2DC55-7220-4221-A447-0AF5BDDC5D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F6328-1121-4345-B690-9C81DFD56293}" type="pres">
      <dgm:prSet presAssocID="{9E87D5BD-4888-47D4-B0E0-F89C6F2D9ADD}" presName="composite" presStyleCnt="0"/>
      <dgm:spPr/>
    </dgm:pt>
    <dgm:pt modelId="{6AB2B87E-7844-44FE-8F74-467B6415FFFF}" type="pres">
      <dgm:prSet presAssocID="{9E87D5BD-4888-47D4-B0E0-F89C6F2D9A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24370-6DBA-4379-BF67-8E0EA4B02C79}" type="pres">
      <dgm:prSet presAssocID="{9E87D5BD-4888-47D4-B0E0-F89C6F2D9A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FB29C-D674-460C-BCC7-8D2D2AE8B4F8}" type="pres">
      <dgm:prSet presAssocID="{71BE8BD6-CACD-425B-B0CB-4EF9B84A8F2E}" presName="sp" presStyleCnt="0"/>
      <dgm:spPr/>
    </dgm:pt>
    <dgm:pt modelId="{80649129-21DD-49A3-B854-20BAA841950E}" type="pres">
      <dgm:prSet presAssocID="{D398AC39-A25B-4A16-B141-E06F129227F9}" presName="composite" presStyleCnt="0"/>
      <dgm:spPr/>
    </dgm:pt>
    <dgm:pt modelId="{25F5EF98-0091-4A83-8314-AE93A6F9DC37}" type="pres">
      <dgm:prSet presAssocID="{D398AC39-A25B-4A16-B141-E06F129227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12022-5392-433D-ABE5-E658DD2535D3}" type="pres">
      <dgm:prSet presAssocID="{D398AC39-A25B-4A16-B141-E06F129227F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578CF-B861-4F9B-879D-220D7CECEA62}" type="pres">
      <dgm:prSet presAssocID="{F9C4B49F-2AE3-4320-AFAE-07F010CB545D}" presName="sp" presStyleCnt="0"/>
      <dgm:spPr/>
    </dgm:pt>
    <dgm:pt modelId="{8FCC7708-A89D-4ECA-BA8B-6A3E38E095C5}" type="pres">
      <dgm:prSet presAssocID="{F9D32C8B-3FC4-45BC-9C22-2C6847D775A1}" presName="composite" presStyleCnt="0"/>
      <dgm:spPr/>
    </dgm:pt>
    <dgm:pt modelId="{273E02C0-01C2-4F5A-86E3-A20D0B773945}" type="pres">
      <dgm:prSet presAssocID="{F9D32C8B-3FC4-45BC-9C22-2C6847D775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69E63-19A4-41A6-B2E1-6713FAC0C1E0}" type="pres">
      <dgm:prSet presAssocID="{F9D32C8B-3FC4-45BC-9C22-2C6847D775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031E2-F10B-4DE7-9797-F7E8FB6AA1A7}" srcId="{F0B2DC55-7220-4221-A447-0AF5BDDC5D0C}" destId="{9E87D5BD-4888-47D4-B0E0-F89C6F2D9ADD}" srcOrd="0" destOrd="0" parTransId="{FDC54F87-10A4-4985-8D11-2388969E93CF}" sibTransId="{71BE8BD6-CACD-425B-B0CB-4EF9B84A8F2E}"/>
    <dgm:cxn modelId="{4D307069-20B0-44EC-8072-E6EF5F9E633F}" srcId="{F0B2DC55-7220-4221-A447-0AF5BDDC5D0C}" destId="{F9D32C8B-3FC4-45BC-9C22-2C6847D775A1}" srcOrd="2" destOrd="0" parTransId="{EDFC217E-BCF3-4114-831B-7AB5D03B63B6}" sibTransId="{48FC3307-6F55-4FFA-8910-79B276D89657}"/>
    <dgm:cxn modelId="{F1B1ECED-1BA9-4572-BAAC-8E8C896190F4}" type="presOf" srcId="{9E87D5BD-4888-47D4-B0E0-F89C6F2D9ADD}" destId="{6AB2B87E-7844-44FE-8F74-467B6415FFFF}" srcOrd="0" destOrd="0" presId="urn:microsoft.com/office/officeart/2005/8/layout/chevron2"/>
    <dgm:cxn modelId="{1A430989-DE4E-4009-BA4B-F4F383B0A2E5}" type="presOf" srcId="{3E2549C0-F001-40D4-BAAC-CEC4047F6709}" destId="{B6D69E63-19A4-41A6-B2E1-6713FAC0C1E0}" srcOrd="0" destOrd="0" presId="urn:microsoft.com/office/officeart/2005/8/layout/chevron2"/>
    <dgm:cxn modelId="{DFAC5952-0FA5-4F62-978B-4217C2940DE9}" type="presOf" srcId="{D9239783-08D8-456B-B68D-1B5CA8DE4D4C}" destId="{4D312022-5392-433D-ABE5-E658DD2535D3}" srcOrd="0" destOrd="0" presId="urn:microsoft.com/office/officeart/2005/8/layout/chevron2"/>
    <dgm:cxn modelId="{52589BF0-3259-4B0E-955F-50292D9DCC57}" srcId="{F9D32C8B-3FC4-45BC-9C22-2C6847D775A1}" destId="{3E2549C0-F001-40D4-BAAC-CEC4047F6709}" srcOrd="0" destOrd="0" parTransId="{2A13BA03-BD0A-4DD6-A4C2-F5FE7E037318}" sibTransId="{E79FAF52-C3C0-4DEB-8C2F-7C89C866D314}"/>
    <dgm:cxn modelId="{2ADE0E7C-B1FD-42F0-8B11-12D6F89DEF4A}" srcId="{D398AC39-A25B-4A16-B141-E06F129227F9}" destId="{D9239783-08D8-456B-B68D-1B5CA8DE4D4C}" srcOrd="0" destOrd="0" parTransId="{1EE36B22-2940-4A3C-ABC6-BCFDB1586BCC}" sibTransId="{70819179-44F5-44B3-AD19-E2024DA0B965}"/>
    <dgm:cxn modelId="{0D3B89F4-2E98-475C-B9B9-AE837AA4DAC7}" type="presOf" srcId="{F0B2DC55-7220-4221-A447-0AF5BDDC5D0C}" destId="{F54652C1-BAFC-4094-B8A5-616BED293C2F}" srcOrd="0" destOrd="0" presId="urn:microsoft.com/office/officeart/2005/8/layout/chevron2"/>
    <dgm:cxn modelId="{5AB4B1FE-435D-4AC5-8F83-EB710D34515A}" type="presOf" srcId="{F9D32C8B-3FC4-45BC-9C22-2C6847D775A1}" destId="{273E02C0-01C2-4F5A-86E3-A20D0B773945}" srcOrd="0" destOrd="0" presId="urn:microsoft.com/office/officeart/2005/8/layout/chevron2"/>
    <dgm:cxn modelId="{35CF4394-BB69-49B4-89A0-8727BE7D520E}" srcId="{9E87D5BD-4888-47D4-B0E0-F89C6F2D9ADD}" destId="{34F1EBE2-01EE-4992-B3F1-D0A09FDE9BFA}" srcOrd="0" destOrd="0" parTransId="{39850511-0446-4493-A835-9396E8720B50}" sibTransId="{EBB23D20-5D1F-4E59-827B-10EC58F294D6}"/>
    <dgm:cxn modelId="{BE2FB380-F18E-46D1-9BA6-7CF7F78122EB}" type="presOf" srcId="{39B80335-0B8E-4EB0-A0F9-B3B4FF797BA2}" destId="{B6D69E63-19A4-41A6-B2E1-6713FAC0C1E0}" srcOrd="0" destOrd="1" presId="urn:microsoft.com/office/officeart/2005/8/layout/chevron2"/>
    <dgm:cxn modelId="{A5DEA9E1-AF63-461B-9846-0F038B296389}" type="presOf" srcId="{D398AC39-A25B-4A16-B141-E06F129227F9}" destId="{25F5EF98-0091-4A83-8314-AE93A6F9DC37}" srcOrd="0" destOrd="0" presId="urn:microsoft.com/office/officeart/2005/8/layout/chevron2"/>
    <dgm:cxn modelId="{0C1E00C2-A7AE-4A6E-984C-87BCEEBF3D99}" srcId="{D398AC39-A25B-4A16-B141-E06F129227F9}" destId="{CCD41631-0D92-4AE2-90EE-8C34C0DF4500}" srcOrd="1" destOrd="0" parTransId="{7ED712BB-53C2-4EB7-97FC-1BF46AE65B43}" sibTransId="{A496983A-F2E4-4A3A-B6AF-E89F98B83D9D}"/>
    <dgm:cxn modelId="{3BD6A79F-80D7-432A-9480-E985DA8C1B7C}" srcId="{F9D32C8B-3FC4-45BC-9C22-2C6847D775A1}" destId="{39B80335-0B8E-4EB0-A0F9-B3B4FF797BA2}" srcOrd="1" destOrd="0" parTransId="{8E55EE33-88DF-492D-A67D-7915F61CC7BC}" sibTransId="{E2D144DE-2A14-43F8-83B3-A69025BBA60F}"/>
    <dgm:cxn modelId="{76517EB3-D690-4043-BD2D-3625CC2C05CE}" type="presOf" srcId="{34F1EBE2-01EE-4992-B3F1-D0A09FDE9BFA}" destId="{14B24370-6DBA-4379-BF67-8E0EA4B02C79}" srcOrd="0" destOrd="0" presId="urn:microsoft.com/office/officeart/2005/8/layout/chevron2"/>
    <dgm:cxn modelId="{DB69AD7F-DC3B-4BB2-8D9C-8076FA543BF3}" srcId="{F0B2DC55-7220-4221-A447-0AF5BDDC5D0C}" destId="{D398AC39-A25B-4A16-B141-E06F129227F9}" srcOrd="1" destOrd="0" parTransId="{09848BD6-AD69-4A30-A1F5-EDD558C98332}" sibTransId="{F9C4B49F-2AE3-4320-AFAE-07F010CB545D}"/>
    <dgm:cxn modelId="{6BAA3239-D93D-4712-BE8A-60B832DF0902}" type="presOf" srcId="{CCD41631-0D92-4AE2-90EE-8C34C0DF4500}" destId="{4D312022-5392-433D-ABE5-E658DD2535D3}" srcOrd="0" destOrd="1" presId="urn:microsoft.com/office/officeart/2005/8/layout/chevron2"/>
    <dgm:cxn modelId="{FC00883A-17E6-48A9-A788-66081877861F}" type="presParOf" srcId="{F54652C1-BAFC-4094-B8A5-616BED293C2F}" destId="{6CBF6328-1121-4345-B690-9C81DFD56293}" srcOrd="0" destOrd="0" presId="urn:microsoft.com/office/officeart/2005/8/layout/chevron2"/>
    <dgm:cxn modelId="{350B18C6-6623-43EC-9DEA-85206BFC64DD}" type="presParOf" srcId="{6CBF6328-1121-4345-B690-9C81DFD56293}" destId="{6AB2B87E-7844-44FE-8F74-467B6415FFFF}" srcOrd="0" destOrd="0" presId="urn:microsoft.com/office/officeart/2005/8/layout/chevron2"/>
    <dgm:cxn modelId="{596730D9-F65D-436D-BF46-1C93CE8C6C24}" type="presParOf" srcId="{6CBF6328-1121-4345-B690-9C81DFD56293}" destId="{14B24370-6DBA-4379-BF67-8E0EA4B02C79}" srcOrd="1" destOrd="0" presId="urn:microsoft.com/office/officeart/2005/8/layout/chevron2"/>
    <dgm:cxn modelId="{4430B5C0-94C4-45C8-8F96-6499688268BA}" type="presParOf" srcId="{F54652C1-BAFC-4094-B8A5-616BED293C2F}" destId="{7E2FB29C-D674-460C-BCC7-8D2D2AE8B4F8}" srcOrd="1" destOrd="0" presId="urn:microsoft.com/office/officeart/2005/8/layout/chevron2"/>
    <dgm:cxn modelId="{AFEAD90F-F670-4D13-B26F-2A8735320AE7}" type="presParOf" srcId="{F54652C1-BAFC-4094-B8A5-616BED293C2F}" destId="{80649129-21DD-49A3-B854-20BAA841950E}" srcOrd="2" destOrd="0" presId="urn:microsoft.com/office/officeart/2005/8/layout/chevron2"/>
    <dgm:cxn modelId="{7928678C-A193-4062-A552-78C9299C8DC7}" type="presParOf" srcId="{80649129-21DD-49A3-B854-20BAA841950E}" destId="{25F5EF98-0091-4A83-8314-AE93A6F9DC37}" srcOrd="0" destOrd="0" presId="urn:microsoft.com/office/officeart/2005/8/layout/chevron2"/>
    <dgm:cxn modelId="{76276096-6EC0-4B7C-8674-160AD8E6FD17}" type="presParOf" srcId="{80649129-21DD-49A3-B854-20BAA841950E}" destId="{4D312022-5392-433D-ABE5-E658DD2535D3}" srcOrd="1" destOrd="0" presId="urn:microsoft.com/office/officeart/2005/8/layout/chevron2"/>
    <dgm:cxn modelId="{4C86828D-8ABB-44E9-AA08-5ED4D61C34BB}" type="presParOf" srcId="{F54652C1-BAFC-4094-B8A5-616BED293C2F}" destId="{556578CF-B861-4F9B-879D-220D7CECEA62}" srcOrd="3" destOrd="0" presId="urn:microsoft.com/office/officeart/2005/8/layout/chevron2"/>
    <dgm:cxn modelId="{E048712A-F325-46E3-A6EA-18A25BED4A5D}" type="presParOf" srcId="{F54652C1-BAFC-4094-B8A5-616BED293C2F}" destId="{8FCC7708-A89D-4ECA-BA8B-6A3E38E095C5}" srcOrd="4" destOrd="0" presId="urn:microsoft.com/office/officeart/2005/8/layout/chevron2"/>
    <dgm:cxn modelId="{78406972-326B-4C74-A292-AA40308C12F0}" type="presParOf" srcId="{8FCC7708-A89D-4ECA-BA8B-6A3E38E095C5}" destId="{273E02C0-01C2-4F5A-86E3-A20D0B773945}" srcOrd="0" destOrd="0" presId="urn:microsoft.com/office/officeart/2005/8/layout/chevron2"/>
    <dgm:cxn modelId="{4DE73B70-D563-49CE-A6B6-3A15623DC020}" type="presParOf" srcId="{8FCC7708-A89D-4ECA-BA8B-6A3E38E095C5}" destId="{B6D69E63-19A4-41A6-B2E1-6713FAC0C1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0D33A-D9A7-4A85-B46A-96A51CC6A3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1A0A77-116B-4861-98F5-7DF8BDAC52E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и приобщение учащихся к краеведческой и поисково-исследовательской работе.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D281D-136A-43BE-B2C7-2040C1CA4ECD}" type="parTrans" cxnId="{BDC33077-09F6-4533-A541-8C05B095DFE2}">
      <dgm:prSet/>
      <dgm:spPr/>
      <dgm:t>
        <a:bodyPr/>
        <a:lstStyle/>
        <a:p>
          <a:endParaRPr lang="ru-RU"/>
        </a:p>
      </dgm:t>
    </dgm:pt>
    <dgm:pt modelId="{8BB9A75B-57B6-45C3-955A-6D84CC68D143}" type="sibTrans" cxnId="{BDC33077-09F6-4533-A541-8C05B095DFE2}">
      <dgm:prSet/>
      <dgm:spPr/>
      <dgm:t>
        <a:bodyPr/>
        <a:lstStyle/>
        <a:p>
          <a:endParaRPr lang="ru-RU"/>
        </a:p>
      </dgm:t>
    </dgm:pt>
    <dgm:pt modelId="{563357A0-4630-4F29-BFF1-DF52A83D688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роли музея в учебно-воспитательной и внеклассной работе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3FF1C-7300-48EF-9011-F6E47FDAEF49}" type="parTrans" cxnId="{67821D4A-732A-4FEE-8BD4-AB6256EE48D9}">
      <dgm:prSet/>
      <dgm:spPr/>
      <dgm:t>
        <a:bodyPr/>
        <a:lstStyle/>
        <a:p>
          <a:endParaRPr lang="ru-RU"/>
        </a:p>
      </dgm:t>
    </dgm:pt>
    <dgm:pt modelId="{A0DAE038-E549-4D2B-BCF0-142441ADE0C7}" type="sibTrans" cxnId="{67821D4A-732A-4FEE-8BD4-AB6256EE48D9}">
      <dgm:prSet/>
      <dgm:spPr/>
      <dgm:t>
        <a:bodyPr/>
        <a:lstStyle/>
        <a:p>
          <a:endParaRPr lang="ru-RU"/>
        </a:p>
      </dgm:t>
    </dgm:pt>
    <dgm:pt modelId="{811E5C24-5D9F-4E4B-8FC5-E23DC9B3AD1F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опыта работы других школьных музеев города</a:t>
          </a:r>
          <a:r>
            <a:rPr lang="ru-RU" dirty="0" smtClean="0"/>
            <a:t>.</a:t>
          </a:r>
          <a:endParaRPr lang="ru-RU" dirty="0"/>
        </a:p>
      </dgm:t>
    </dgm:pt>
    <dgm:pt modelId="{35B342EB-9E2F-4363-97CF-700BEA59FB51}" type="parTrans" cxnId="{6416AC09-4EF2-435A-8AD9-F62C7E6BC953}">
      <dgm:prSet/>
      <dgm:spPr/>
      <dgm:t>
        <a:bodyPr/>
        <a:lstStyle/>
        <a:p>
          <a:endParaRPr lang="ru-RU"/>
        </a:p>
      </dgm:t>
    </dgm:pt>
    <dgm:pt modelId="{24001EE4-A71F-410D-BDAE-198E5040C0BC}" type="sibTrans" cxnId="{6416AC09-4EF2-435A-8AD9-F62C7E6BC953}">
      <dgm:prSet/>
      <dgm:spPr/>
      <dgm:t>
        <a:bodyPr/>
        <a:lstStyle/>
        <a:p>
          <a:endParaRPr lang="ru-RU"/>
        </a:p>
      </dgm:t>
    </dgm:pt>
    <dgm:pt modelId="{740C76E3-7A32-4728-8505-241E39E3D27F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исторической памяти, понимания своей причастности к прошлому посредством общения с памятниками культуры и истории, развитие способности к сопереживанию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5E426-195B-43CC-9B50-60651C7C0274}" type="parTrans" cxnId="{ADA8E106-9B74-42EC-89AC-9023E2B1347E}">
      <dgm:prSet/>
      <dgm:spPr/>
      <dgm:t>
        <a:bodyPr/>
        <a:lstStyle/>
        <a:p>
          <a:endParaRPr lang="ru-RU"/>
        </a:p>
      </dgm:t>
    </dgm:pt>
    <dgm:pt modelId="{2A98522B-9A50-4CED-A8B8-A31057EA0F98}" type="sibTrans" cxnId="{ADA8E106-9B74-42EC-89AC-9023E2B1347E}">
      <dgm:prSet/>
      <dgm:spPr/>
      <dgm:t>
        <a:bodyPr/>
        <a:lstStyle/>
        <a:p>
          <a:endParaRPr lang="ru-RU"/>
        </a:p>
      </dgm:t>
    </dgm:pt>
    <dgm:pt modelId="{CA1961E7-BFD4-4003-A45B-21A3EF8E247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и пропаганда памятников истории, культуры родного края.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21CB2-DA31-4706-930A-E2083A9DA9B5}" type="parTrans" cxnId="{72136C6D-ABCA-4B5C-8887-1515288E251B}">
      <dgm:prSet/>
      <dgm:spPr/>
      <dgm:t>
        <a:bodyPr/>
        <a:lstStyle/>
        <a:p>
          <a:endParaRPr lang="ru-RU"/>
        </a:p>
      </dgm:t>
    </dgm:pt>
    <dgm:pt modelId="{CA693B45-C4C4-47AC-86D5-D58DC66C7BC4}" type="sibTrans" cxnId="{72136C6D-ABCA-4B5C-8887-1515288E251B}">
      <dgm:prSet/>
      <dgm:spPr/>
      <dgm:t>
        <a:bodyPr/>
        <a:lstStyle/>
        <a:p>
          <a:endParaRPr lang="ru-RU"/>
        </a:p>
      </dgm:t>
    </dgm:pt>
    <dgm:pt modelId="{FF7C69DF-361A-46AA-A7B5-DFDFD37BB255}">
      <dgm:prSet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Активная экскурсионная работа с учащимися, с населением, тесная связь с другими музеями  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C85C8-8538-4083-AFEA-44B69DB5691A}" type="parTrans" cxnId="{487D6444-3DDC-4450-9D35-6FB9F1304A5E}">
      <dgm:prSet/>
      <dgm:spPr/>
      <dgm:t>
        <a:bodyPr/>
        <a:lstStyle/>
        <a:p>
          <a:endParaRPr lang="ru-RU"/>
        </a:p>
      </dgm:t>
    </dgm:pt>
    <dgm:pt modelId="{A3C2B60D-1441-4A3B-89A0-FF13D91ED5CC}" type="sibTrans" cxnId="{487D6444-3DDC-4450-9D35-6FB9F1304A5E}">
      <dgm:prSet/>
      <dgm:spPr/>
      <dgm:t>
        <a:bodyPr/>
        <a:lstStyle/>
        <a:p>
          <a:endParaRPr lang="ru-RU"/>
        </a:p>
      </dgm:t>
    </dgm:pt>
    <dgm:pt modelId="{20565EFE-138F-4D73-9218-D3FF6CCFF097}" type="pres">
      <dgm:prSet presAssocID="{9C40D33A-D9A7-4A85-B46A-96A51CC6A3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ADE5DC-81A8-4672-BB95-137EBDEDDA71}" type="pres">
      <dgm:prSet presAssocID="{9C40D33A-D9A7-4A85-B46A-96A51CC6A399}" presName="Name1" presStyleCnt="0"/>
      <dgm:spPr/>
    </dgm:pt>
    <dgm:pt modelId="{0E410CF7-A770-4C0E-85C5-5C791C4D6C16}" type="pres">
      <dgm:prSet presAssocID="{9C40D33A-D9A7-4A85-B46A-96A51CC6A399}" presName="cycle" presStyleCnt="0"/>
      <dgm:spPr/>
    </dgm:pt>
    <dgm:pt modelId="{2D24E52F-E5F2-4FF1-9FE3-400018D061ED}" type="pres">
      <dgm:prSet presAssocID="{9C40D33A-D9A7-4A85-B46A-96A51CC6A399}" presName="srcNode" presStyleLbl="node1" presStyleIdx="0" presStyleCnt="6"/>
      <dgm:spPr/>
    </dgm:pt>
    <dgm:pt modelId="{97DE32B9-7260-4578-AFA0-62BA654C2CAE}" type="pres">
      <dgm:prSet presAssocID="{9C40D33A-D9A7-4A85-B46A-96A51CC6A399}" presName="conn" presStyleLbl="parChTrans1D2" presStyleIdx="0" presStyleCnt="1"/>
      <dgm:spPr/>
      <dgm:t>
        <a:bodyPr/>
        <a:lstStyle/>
        <a:p>
          <a:endParaRPr lang="ru-RU"/>
        </a:p>
      </dgm:t>
    </dgm:pt>
    <dgm:pt modelId="{50BF9D13-4027-40AF-A4CC-259F06F462C8}" type="pres">
      <dgm:prSet presAssocID="{9C40D33A-D9A7-4A85-B46A-96A51CC6A399}" presName="extraNode" presStyleLbl="node1" presStyleIdx="0" presStyleCnt="6"/>
      <dgm:spPr/>
    </dgm:pt>
    <dgm:pt modelId="{E412407E-9D41-4EF8-BA0E-7D64774D656E}" type="pres">
      <dgm:prSet presAssocID="{9C40D33A-D9A7-4A85-B46A-96A51CC6A399}" presName="dstNode" presStyleLbl="node1" presStyleIdx="0" presStyleCnt="6"/>
      <dgm:spPr/>
    </dgm:pt>
    <dgm:pt modelId="{015736A0-35DC-4A65-A9E8-0C6EB3A7146E}" type="pres">
      <dgm:prSet presAssocID="{740C76E3-7A32-4728-8505-241E39E3D27F}" presName="text_1" presStyleLbl="node1" presStyleIdx="0" presStyleCnt="6" custScaleY="168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EEAB3-4BBE-4918-98C9-A0A8C9DF1830}" type="pres">
      <dgm:prSet presAssocID="{740C76E3-7A32-4728-8505-241E39E3D27F}" presName="accent_1" presStyleCnt="0"/>
      <dgm:spPr/>
    </dgm:pt>
    <dgm:pt modelId="{8FF515C3-CBE4-4DB7-BC8A-16A5823D6FB2}" type="pres">
      <dgm:prSet presAssocID="{740C76E3-7A32-4728-8505-241E39E3D27F}" presName="accentRepeatNode" presStyleLbl="solidFgAcc1" presStyleIdx="0" presStyleCnt="6"/>
      <dgm:spPr/>
    </dgm:pt>
    <dgm:pt modelId="{31ABF5B3-79B1-46FF-89AA-F2F7A54B87E4}" type="pres">
      <dgm:prSet presAssocID="{811E5C24-5D9F-4E4B-8FC5-E23DC9B3AD1F}" presName="text_2" presStyleLbl="node1" presStyleIdx="1" presStyleCnt="6" custScaleY="115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E2AB0-F405-4EE2-B396-778DB3C5A28C}" type="pres">
      <dgm:prSet presAssocID="{811E5C24-5D9F-4E4B-8FC5-E23DC9B3AD1F}" presName="accent_2" presStyleCnt="0"/>
      <dgm:spPr/>
    </dgm:pt>
    <dgm:pt modelId="{FC35B984-687F-4659-91CD-14657ADBA04E}" type="pres">
      <dgm:prSet presAssocID="{811E5C24-5D9F-4E4B-8FC5-E23DC9B3AD1F}" presName="accentRepeatNode" presStyleLbl="solidFgAcc1" presStyleIdx="1" presStyleCnt="6"/>
      <dgm:spPr/>
    </dgm:pt>
    <dgm:pt modelId="{85282A98-4A14-43F9-9BAC-BF21055B2641}" type="pres">
      <dgm:prSet presAssocID="{4A1A0A77-116B-4861-98F5-7DF8BDAC52EA}" presName="text_3" presStyleLbl="node1" presStyleIdx="2" presStyleCnt="6" custScaleY="133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C7456-51BA-4E83-BB68-F3A926204087}" type="pres">
      <dgm:prSet presAssocID="{4A1A0A77-116B-4861-98F5-7DF8BDAC52EA}" presName="accent_3" presStyleCnt="0"/>
      <dgm:spPr/>
    </dgm:pt>
    <dgm:pt modelId="{D690D747-06D2-4398-B716-C817AE316EE4}" type="pres">
      <dgm:prSet presAssocID="{4A1A0A77-116B-4861-98F5-7DF8BDAC52EA}" presName="accentRepeatNode" presStyleLbl="solidFgAcc1" presStyleIdx="2" presStyleCnt="6"/>
      <dgm:spPr/>
    </dgm:pt>
    <dgm:pt modelId="{2076A596-1210-4B3B-9806-21B545EED5CE}" type="pres">
      <dgm:prSet presAssocID="{FF7C69DF-361A-46AA-A7B5-DFDFD37BB255}" presName="text_4" presStyleLbl="node1" presStyleIdx="3" presStyleCnt="6" custScaleY="126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30BCD-B4ED-40DC-ADDD-CC0CFA4CEA46}" type="pres">
      <dgm:prSet presAssocID="{FF7C69DF-361A-46AA-A7B5-DFDFD37BB255}" presName="accent_4" presStyleCnt="0"/>
      <dgm:spPr/>
    </dgm:pt>
    <dgm:pt modelId="{1CC4CF6C-75C6-4FA4-B1DA-FA0A30197BD9}" type="pres">
      <dgm:prSet presAssocID="{FF7C69DF-361A-46AA-A7B5-DFDFD37BB255}" presName="accentRepeatNode" presStyleLbl="solidFgAcc1" presStyleIdx="3" presStyleCnt="6"/>
      <dgm:spPr/>
    </dgm:pt>
    <dgm:pt modelId="{A4CFF670-0643-4183-8EEC-D0A480B98B49}" type="pres">
      <dgm:prSet presAssocID="{CA1961E7-BFD4-4003-A45B-21A3EF8E2474}" presName="text_5" presStyleLbl="node1" presStyleIdx="4" presStyleCnt="6" custScaleY="144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31D98-BE7B-420E-8009-A3661AE91CEE}" type="pres">
      <dgm:prSet presAssocID="{CA1961E7-BFD4-4003-A45B-21A3EF8E2474}" presName="accent_5" presStyleCnt="0"/>
      <dgm:spPr/>
    </dgm:pt>
    <dgm:pt modelId="{172C28D0-E60E-4AE0-8CD3-30D652E8EFB4}" type="pres">
      <dgm:prSet presAssocID="{CA1961E7-BFD4-4003-A45B-21A3EF8E2474}" presName="accentRepeatNode" presStyleLbl="solidFgAcc1" presStyleIdx="4" presStyleCnt="6"/>
      <dgm:spPr/>
    </dgm:pt>
    <dgm:pt modelId="{B1EE4015-36BA-4B97-8300-794047E5B7DC}" type="pres">
      <dgm:prSet presAssocID="{563357A0-4630-4F29-BFF1-DF52A83D688E}" presName="text_6" presStyleLbl="node1" presStyleIdx="5" presStyleCnt="6" custScaleY="111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B396A-EC58-4125-BBAD-2B6F27F1258A}" type="pres">
      <dgm:prSet presAssocID="{563357A0-4630-4F29-BFF1-DF52A83D688E}" presName="accent_6" presStyleCnt="0"/>
      <dgm:spPr/>
    </dgm:pt>
    <dgm:pt modelId="{B319C0A0-AF3B-4547-9E24-7C79FBC9519A}" type="pres">
      <dgm:prSet presAssocID="{563357A0-4630-4F29-BFF1-DF52A83D688E}" presName="accentRepeatNode" presStyleLbl="solidFgAcc1" presStyleIdx="5" presStyleCnt="6"/>
      <dgm:spPr/>
    </dgm:pt>
  </dgm:ptLst>
  <dgm:cxnLst>
    <dgm:cxn modelId="{487D6444-3DDC-4450-9D35-6FB9F1304A5E}" srcId="{9C40D33A-D9A7-4A85-B46A-96A51CC6A399}" destId="{FF7C69DF-361A-46AA-A7B5-DFDFD37BB255}" srcOrd="3" destOrd="0" parTransId="{A83C85C8-8538-4083-AFEA-44B69DB5691A}" sibTransId="{A3C2B60D-1441-4A3B-89A0-FF13D91ED5CC}"/>
    <dgm:cxn modelId="{67821D4A-732A-4FEE-8BD4-AB6256EE48D9}" srcId="{9C40D33A-D9A7-4A85-B46A-96A51CC6A399}" destId="{563357A0-4630-4F29-BFF1-DF52A83D688E}" srcOrd="5" destOrd="0" parTransId="{5E43FF1C-7300-48EF-9011-F6E47FDAEF49}" sibTransId="{A0DAE038-E549-4D2B-BCF0-142441ADE0C7}"/>
    <dgm:cxn modelId="{C2AC340F-8E79-488E-988F-3C0A87C9A470}" type="presOf" srcId="{9C40D33A-D9A7-4A85-B46A-96A51CC6A399}" destId="{20565EFE-138F-4D73-9218-D3FF6CCFF097}" srcOrd="0" destOrd="0" presId="urn:microsoft.com/office/officeart/2008/layout/VerticalCurvedList"/>
    <dgm:cxn modelId="{27AFDACF-81FC-48E2-A463-BF51F802C1CD}" type="presOf" srcId="{FF7C69DF-361A-46AA-A7B5-DFDFD37BB255}" destId="{2076A596-1210-4B3B-9806-21B545EED5CE}" srcOrd="0" destOrd="0" presId="urn:microsoft.com/office/officeart/2008/layout/VerticalCurvedList"/>
    <dgm:cxn modelId="{ADA8E106-9B74-42EC-89AC-9023E2B1347E}" srcId="{9C40D33A-D9A7-4A85-B46A-96A51CC6A399}" destId="{740C76E3-7A32-4728-8505-241E39E3D27F}" srcOrd="0" destOrd="0" parTransId="{6105E426-195B-43CC-9B50-60651C7C0274}" sibTransId="{2A98522B-9A50-4CED-A8B8-A31057EA0F98}"/>
    <dgm:cxn modelId="{306E7290-510F-4C3E-9F4F-EB4BBA3DD20E}" type="presOf" srcId="{2A98522B-9A50-4CED-A8B8-A31057EA0F98}" destId="{97DE32B9-7260-4578-AFA0-62BA654C2CAE}" srcOrd="0" destOrd="0" presId="urn:microsoft.com/office/officeart/2008/layout/VerticalCurvedList"/>
    <dgm:cxn modelId="{A8E5B319-781D-4A0F-AB8D-F097FE91ADEE}" type="presOf" srcId="{740C76E3-7A32-4728-8505-241E39E3D27F}" destId="{015736A0-35DC-4A65-A9E8-0C6EB3A7146E}" srcOrd="0" destOrd="0" presId="urn:microsoft.com/office/officeart/2008/layout/VerticalCurvedList"/>
    <dgm:cxn modelId="{38CA4980-5388-471F-B89A-A4AD8DC17476}" type="presOf" srcId="{563357A0-4630-4F29-BFF1-DF52A83D688E}" destId="{B1EE4015-36BA-4B97-8300-794047E5B7DC}" srcOrd="0" destOrd="0" presId="urn:microsoft.com/office/officeart/2008/layout/VerticalCurvedList"/>
    <dgm:cxn modelId="{8EDFCD83-E820-4113-A007-CDFAFCFB7253}" type="presOf" srcId="{4A1A0A77-116B-4861-98F5-7DF8BDAC52EA}" destId="{85282A98-4A14-43F9-9BAC-BF21055B2641}" srcOrd="0" destOrd="0" presId="urn:microsoft.com/office/officeart/2008/layout/VerticalCurvedList"/>
    <dgm:cxn modelId="{9D978C4B-AC3B-49A5-8E89-192A21A70575}" type="presOf" srcId="{811E5C24-5D9F-4E4B-8FC5-E23DC9B3AD1F}" destId="{31ABF5B3-79B1-46FF-89AA-F2F7A54B87E4}" srcOrd="0" destOrd="0" presId="urn:microsoft.com/office/officeart/2008/layout/VerticalCurvedList"/>
    <dgm:cxn modelId="{A686C834-CEC0-4EE1-BF0C-79332FC5CEE9}" type="presOf" srcId="{CA1961E7-BFD4-4003-A45B-21A3EF8E2474}" destId="{A4CFF670-0643-4183-8EEC-D0A480B98B49}" srcOrd="0" destOrd="0" presId="urn:microsoft.com/office/officeart/2008/layout/VerticalCurvedList"/>
    <dgm:cxn modelId="{72136C6D-ABCA-4B5C-8887-1515288E251B}" srcId="{9C40D33A-D9A7-4A85-B46A-96A51CC6A399}" destId="{CA1961E7-BFD4-4003-A45B-21A3EF8E2474}" srcOrd="4" destOrd="0" parTransId="{01021CB2-DA31-4706-930A-E2083A9DA9B5}" sibTransId="{CA693B45-C4C4-47AC-86D5-D58DC66C7BC4}"/>
    <dgm:cxn modelId="{6416AC09-4EF2-435A-8AD9-F62C7E6BC953}" srcId="{9C40D33A-D9A7-4A85-B46A-96A51CC6A399}" destId="{811E5C24-5D9F-4E4B-8FC5-E23DC9B3AD1F}" srcOrd="1" destOrd="0" parTransId="{35B342EB-9E2F-4363-97CF-700BEA59FB51}" sibTransId="{24001EE4-A71F-410D-BDAE-198E5040C0BC}"/>
    <dgm:cxn modelId="{BDC33077-09F6-4533-A541-8C05B095DFE2}" srcId="{9C40D33A-D9A7-4A85-B46A-96A51CC6A399}" destId="{4A1A0A77-116B-4861-98F5-7DF8BDAC52EA}" srcOrd="2" destOrd="0" parTransId="{5E2D281D-136A-43BE-B2C7-2040C1CA4ECD}" sibTransId="{8BB9A75B-57B6-45C3-955A-6D84CC68D143}"/>
    <dgm:cxn modelId="{1859A6FC-5B2F-4D3D-BEEA-08A4AA5D0204}" type="presParOf" srcId="{20565EFE-138F-4D73-9218-D3FF6CCFF097}" destId="{4DADE5DC-81A8-4672-BB95-137EBDEDDA71}" srcOrd="0" destOrd="0" presId="urn:microsoft.com/office/officeart/2008/layout/VerticalCurvedList"/>
    <dgm:cxn modelId="{1BB35933-0756-42E5-A97B-88FC71A3B24D}" type="presParOf" srcId="{4DADE5DC-81A8-4672-BB95-137EBDEDDA71}" destId="{0E410CF7-A770-4C0E-85C5-5C791C4D6C16}" srcOrd="0" destOrd="0" presId="urn:microsoft.com/office/officeart/2008/layout/VerticalCurvedList"/>
    <dgm:cxn modelId="{C05C3E9E-98CC-4351-A98C-1F7EA5A65A80}" type="presParOf" srcId="{0E410CF7-A770-4C0E-85C5-5C791C4D6C16}" destId="{2D24E52F-E5F2-4FF1-9FE3-400018D061ED}" srcOrd="0" destOrd="0" presId="urn:microsoft.com/office/officeart/2008/layout/VerticalCurvedList"/>
    <dgm:cxn modelId="{7E7D4CED-9D93-413F-B6B4-580E26D61B2A}" type="presParOf" srcId="{0E410CF7-A770-4C0E-85C5-5C791C4D6C16}" destId="{97DE32B9-7260-4578-AFA0-62BA654C2CAE}" srcOrd="1" destOrd="0" presId="urn:microsoft.com/office/officeart/2008/layout/VerticalCurvedList"/>
    <dgm:cxn modelId="{57795104-B68F-467B-BC7E-5F40D032A6D3}" type="presParOf" srcId="{0E410CF7-A770-4C0E-85C5-5C791C4D6C16}" destId="{50BF9D13-4027-40AF-A4CC-259F06F462C8}" srcOrd="2" destOrd="0" presId="urn:microsoft.com/office/officeart/2008/layout/VerticalCurvedList"/>
    <dgm:cxn modelId="{B5A52066-BCFC-4F0B-8F54-7AF33C22D383}" type="presParOf" srcId="{0E410CF7-A770-4C0E-85C5-5C791C4D6C16}" destId="{E412407E-9D41-4EF8-BA0E-7D64774D656E}" srcOrd="3" destOrd="0" presId="urn:microsoft.com/office/officeart/2008/layout/VerticalCurvedList"/>
    <dgm:cxn modelId="{D54512F6-EE17-4BC0-A26F-6DF8F6BC9B6D}" type="presParOf" srcId="{4DADE5DC-81A8-4672-BB95-137EBDEDDA71}" destId="{015736A0-35DC-4A65-A9E8-0C6EB3A7146E}" srcOrd="1" destOrd="0" presId="urn:microsoft.com/office/officeart/2008/layout/VerticalCurvedList"/>
    <dgm:cxn modelId="{528A5475-C54E-41EA-BDBA-154E9428DB0B}" type="presParOf" srcId="{4DADE5DC-81A8-4672-BB95-137EBDEDDA71}" destId="{EB6EEAB3-4BBE-4918-98C9-A0A8C9DF1830}" srcOrd="2" destOrd="0" presId="urn:microsoft.com/office/officeart/2008/layout/VerticalCurvedList"/>
    <dgm:cxn modelId="{12457EBA-A64D-4BB9-AA1B-B8492AFB5925}" type="presParOf" srcId="{EB6EEAB3-4BBE-4918-98C9-A0A8C9DF1830}" destId="{8FF515C3-CBE4-4DB7-BC8A-16A5823D6FB2}" srcOrd="0" destOrd="0" presId="urn:microsoft.com/office/officeart/2008/layout/VerticalCurvedList"/>
    <dgm:cxn modelId="{BE87B6AF-5930-4169-82B2-574209E5E001}" type="presParOf" srcId="{4DADE5DC-81A8-4672-BB95-137EBDEDDA71}" destId="{31ABF5B3-79B1-46FF-89AA-F2F7A54B87E4}" srcOrd="3" destOrd="0" presId="urn:microsoft.com/office/officeart/2008/layout/VerticalCurvedList"/>
    <dgm:cxn modelId="{E55289B3-5E1C-497E-A7BA-F26E25939818}" type="presParOf" srcId="{4DADE5DC-81A8-4672-BB95-137EBDEDDA71}" destId="{10BE2AB0-F405-4EE2-B396-778DB3C5A28C}" srcOrd="4" destOrd="0" presId="urn:microsoft.com/office/officeart/2008/layout/VerticalCurvedList"/>
    <dgm:cxn modelId="{7000D7CD-AB80-4125-AC9A-DD154BBCC791}" type="presParOf" srcId="{10BE2AB0-F405-4EE2-B396-778DB3C5A28C}" destId="{FC35B984-687F-4659-91CD-14657ADBA04E}" srcOrd="0" destOrd="0" presId="urn:microsoft.com/office/officeart/2008/layout/VerticalCurvedList"/>
    <dgm:cxn modelId="{5A98E5F1-CA9B-43DA-AA1F-4AD899BDCB46}" type="presParOf" srcId="{4DADE5DC-81A8-4672-BB95-137EBDEDDA71}" destId="{85282A98-4A14-43F9-9BAC-BF21055B2641}" srcOrd="5" destOrd="0" presId="urn:microsoft.com/office/officeart/2008/layout/VerticalCurvedList"/>
    <dgm:cxn modelId="{901D47A4-DB76-4C73-9478-16E7929BBD2E}" type="presParOf" srcId="{4DADE5DC-81A8-4672-BB95-137EBDEDDA71}" destId="{9DEC7456-51BA-4E83-BB68-F3A926204087}" srcOrd="6" destOrd="0" presId="urn:microsoft.com/office/officeart/2008/layout/VerticalCurvedList"/>
    <dgm:cxn modelId="{2BA25BA8-76BF-444A-A38B-39895621B471}" type="presParOf" srcId="{9DEC7456-51BA-4E83-BB68-F3A926204087}" destId="{D690D747-06D2-4398-B716-C817AE316EE4}" srcOrd="0" destOrd="0" presId="urn:microsoft.com/office/officeart/2008/layout/VerticalCurvedList"/>
    <dgm:cxn modelId="{33C55DC5-750D-48EA-A381-B5FCBFFE3B4F}" type="presParOf" srcId="{4DADE5DC-81A8-4672-BB95-137EBDEDDA71}" destId="{2076A596-1210-4B3B-9806-21B545EED5CE}" srcOrd="7" destOrd="0" presId="urn:microsoft.com/office/officeart/2008/layout/VerticalCurvedList"/>
    <dgm:cxn modelId="{074F3055-96C4-4427-9B2A-4AF637E73F01}" type="presParOf" srcId="{4DADE5DC-81A8-4672-BB95-137EBDEDDA71}" destId="{DAF30BCD-B4ED-40DC-ADDD-CC0CFA4CEA46}" srcOrd="8" destOrd="0" presId="urn:microsoft.com/office/officeart/2008/layout/VerticalCurvedList"/>
    <dgm:cxn modelId="{9499138C-D740-4ABB-8EAD-FF8EFFFCF147}" type="presParOf" srcId="{DAF30BCD-B4ED-40DC-ADDD-CC0CFA4CEA46}" destId="{1CC4CF6C-75C6-4FA4-B1DA-FA0A30197BD9}" srcOrd="0" destOrd="0" presId="urn:microsoft.com/office/officeart/2008/layout/VerticalCurvedList"/>
    <dgm:cxn modelId="{7D5CAB97-320D-4604-9FF1-A0867F7C7C77}" type="presParOf" srcId="{4DADE5DC-81A8-4672-BB95-137EBDEDDA71}" destId="{A4CFF670-0643-4183-8EEC-D0A480B98B49}" srcOrd="9" destOrd="0" presId="urn:microsoft.com/office/officeart/2008/layout/VerticalCurvedList"/>
    <dgm:cxn modelId="{EFD6D2ED-BBCC-440B-AF12-F46B9EE388DB}" type="presParOf" srcId="{4DADE5DC-81A8-4672-BB95-137EBDEDDA71}" destId="{97D31D98-BE7B-420E-8009-A3661AE91CEE}" srcOrd="10" destOrd="0" presId="urn:microsoft.com/office/officeart/2008/layout/VerticalCurvedList"/>
    <dgm:cxn modelId="{C4157673-1471-4BEF-AE81-D6D9136C8380}" type="presParOf" srcId="{97D31D98-BE7B-420E-8009-A3661AE91CEE}" destId="{172C28D0-E60E-4AE0-8CD3-30D652E8EFB4}" srcOrd="0" destOrd="0" presId="urn:microsoft.com/office/officeart/2008/layout/VerticalCurvedList"/>
    <dgm:cxn modelId="{68320574-C978-4BF9-A54D-38A3A7CACB39}" type="presParOf" srcId="{4DADE5DC-81A8-4672-BB95-137EBDEDDA71}" destId="{B1EE4015-36BA-4B97-8300-794047E5B7DC}" srcOrd="11" destOrd="0" presId="urn:microsoft.com/office/officeart/2008/layout/VerticalCurvedList"/>
    <dgm:cxn modelId="{D35A2DBC-E4FD-4F5C-A554-7E6FBE3CF2EA}" type="presParOf" srcId="{4DADE5DC-81A8-4672-BB95-137EBDEDDA71}" destId="{18DB396A-EC58-4125-BBAD-2B6F27F1258A}" srcOrd="12" destOrd="0" presId="urn:microsoft.com/office/officeart/2008/layout/VerticalCurvedList"/>
    <dgm:cxn modelId="{CBE8808D-549F-4DCD-8941-21F6451806EB}" type="presParOf" srcId="{18DB396A-EC58-4125-BBAD-2B6F27F1258A}" destId="{B319C0A0-AF3B-4547-9E24-7C79FBC951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6D48B-59F9-4F36-870D-8C280B76B3B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56E837-2D4B-4895-B437-24E34BA59A11}">
      <dgm:prSet phldrT="[Текст]" custT="1"/>
      <dgm:spPr/>
      <dgm:t>
        <a:bodyPr/>
        <a:lstStyle/>
        <a:p>
          <a:r>
            <a:rPr 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Великая Отечественная война.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7E375B-9B56-43BA-A1E2-C186E25D053C}" type="parTrans" cxnId="{91E1AC01-1DD4-48C6-8124-B9F3554A4CB5}">
      <dgm:prSet/>
      <dgm:spPr/>
      <dgm:t>
        <a:bodyPr/>
        <a:lstStyle/>
        <a:p>
          <a:endParaRPr lang="ru-RU"/>
        </a:p>
      </dgm:t>
    </dgm:pt>
    <dgm:pt modelId="{A3F4B94A-C002-4BC6-91D8-98EF1827439A}" type="sibTrans" cxnId="{91E1AC01-1DD4-48C6-8124-B9F3554A4CB5}">
      <dgm:prSet/>
      <dgm:spPr/>
      <dgm:t>
        <a:bodyPr/>
        <a:lstStyle/>
        <a:p>
          <a:endParaRPr lang="ru-RU"/>
        </a:p>
      </dgm:t>
    </dgm:pt>
    <dgm:pt modelId="{5A648A86-0E47-46C7-A185-C2ECA563C9E8}">
      <dgm:prSet phldrT="[Текст]" custT="1"/>
      <dgm:spPr/>
      <dgm:t>
        <a:bodyPr/>
        <a:lstStyle/>
        <a:p>
          <a:r>
            <a:rPr 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Воины-освободители. Земляки.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940D3-D370-40E3-8E1C-22B023420E9F}" type="parTrans" cxnId="{CE47B0CA-C541-4DB2-B051-ECF6450B0B52}">
      <dgm:prSet/>
      <dgm:spPr/>
      <dgm:t>
        <a:bodyPr/>
        <a:lstStyle/>
        <a:p>
          <a:endParaRPr lang="ru-RU"/>
        </a:p>
      </dgm:t>
    </dgm:pt>
    <dgm:pt modelId="{67106D25-C342-4DE3-AC8B-CB82B147D14E}" type="sibTrans" cxnId="{CE47B0CA-C541-4DB2-B051-ECF6450B0B52}">
      <dgm:prSet/>
      <dgm:spPr/>
      <dgm:t>
        <a:bodyPr/>
        <a:lstStyle/>
        <a:p>
          <a:endParaRPr lang="ru-RU"/>
        </a:p>
      </dgm:t>
    </dgm:pt>
    <dgm:pt modelId="{48137E22-8626-47D8-AFC5-022E773008D3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Летопись родного края</a:t>
          </a:r>
          <a:r>
            <a:rPr lang="ru-RU" sz="2800" dirty="0" smtClean="0"/>
            <a:t>.</a:t>
          </a:r>
          <a:endParaRPr lang="ru-RU" sz="2800" dirty="0"/>
        </a:p>
      </dgm:t>
    </dgm:pt>
    <dgm:pt modelId="{63F100CF-726A-49FD-9B04-A7DEEB51033B}" type="parTrans" cxnId="{6AEEE370-E24C-4211-905F-8E04FB74D18E}">
      <dgm:prSet/>
      <dgm:spPr/>
      <dgm:t>
        <a:bodyPr/>
        <a:lstStyle/>
        <a:p>
          <a:endParaRPr lang="ru-RU"/>
        </a:p>
      </dgm:t>
    </dgm:pt>
    <dgm:pt modelId="{2163AABA-452D-4779-B182-92A03131FA66}" type="sibTrans" cxnId="{6AEEE370-E24C-4211-905F-8E04FB74D18E}">
      <dgm:prSet/>
      <dgm:spPr/>
      <dgm:t>
        <a:bodyPr/>
        <a:lstStyle/>
        <a:p>
          <a:endParaRPr lang="ru-RU"/>
        </a:p>
      </dgm:t>
    </dgm:pt>
    <dgm:pt modelId="{99179878-74CD-49E6-A915-A750BA915A0E}" type="pres">
      <dgm:prSet presAssocID="{9D46D48B-59F9-4F36-870D-8C280B76B3B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0E3FFC-04A8-40C4-BB6B-1B350A264A88}" type="pres">
      <dgm:prSet presAssocID="{C756E837-2D4B-4895-B437-24E34BA59A11}" presName="composite" presStyleCnt="0"/>
      <dgm:spPr/>
    </dgm:pt>
    <dgm:pt modelId="{3B2B51EA-43CF-4230-8CBD-B8CEA74A8D76}" type="pres">
      <dgm:prSet presAssocID="{C756E837-2D4B-4895-B437-24E34BA59A11}" presName="LShape" presStyleLbl="alignNode1" presStyleIdx="0" presStyleCnt="5"/>
      <dgm:spPr/>
    </dgm:pt>
    <dgm:pt modelId="{2F1E5CE9-F635-402A-84DA-BC159D8CD019}" type="pres">
      <dgm:prSet presAssocID="{C756E837-2D4B-4895-B437-24E34BA59A1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780B8-76AC-410A-A136-97162CED2E9E}" type="pres">
      <dgm:prSet presAssocID="{C756E837-2D4B-4895-B437-24E34BA59A11}" presName="Triangle" presStyleLbl="alignNode1" presStyleIdx="1" presStyleCnt="5"/>
      <dgm:spPr/>
    </dgm:pt>
    <dgm:pt modelId="{D132FCAD-1DD0-4B25-B680-55B039DF9748}" type="pres">
      <dgm:prSet presAssocID="{A3F4B94A-C002-4BC6-91D8-98EF1827439A}" presName="sibTrans" presStyleCnt="0"/>
      <dgm:spPr/>
    </dgm:pt>
    <dgm:pt modelId="{F931839D-DF05-4AF3-88C8-F8E2DC67D631}" type="pres">
      <dgm:prSet presAssocID="{A3F4B94A-C002-4BC6-91D8-98EF1827439A}" presName="space" presStyleCnt="0"/>
      <dgm:spPr/>
    </dgm:pt>
    <dgm:pt modelId="{07DFAAE2-F0D6-4576-8AEA-67AECEBC8325}" type="pres">
      <dgm:prSet presAssocID="{5A648A86-0E47-46C7-A185-C2ECA563C9E8}" presName="composite" presStyleCnt="0"/>
      <dgm:spPr/>
    </dgm:pt>
    <dgm:pt modelId="{2E32ACA7-40F8-4584-9E27-DB0059FAB367}" type="pres">
      <dgm:prSet presAssocID="{5A648A86-0E47-46C7-A185-C2ECA563C9E8}" presName="LShape" presStyleLbl="alignNode1" presStyleIdx="2" presStyleCnt="5"/>
      <dgm:spPr/>
    </dgm:pt>
    <dgm:pt modelId="{C46DB49A-2E12-42B9-BF40-469707F90B9E}" type="pres">
      <dgm:prSet presAssocID="{5A648A86-0E47-46C7-A185-C2ECA563C9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0102E-A070-4CFE-9EAF-0C59935D71B6}" type="pres">
      <dgm:prSet presAssocID="{5A648A86-0E47-46C7-A185-C2ECA563C9E8}" presName="Triangle" presStyleLbl="alignNode1" presStyleIdx="3" presStyleCnt="5"/>
      <dgm:spPr/>
    </dgm:pt>
    <dgm:pt modelId="{798427F6-5278-4482-B2C6-C6E2E62670A5}" type="pres">
      <dgm:prSet presAssocID="{67106D25-C342-4DE3-AC8B-CB82B147D14E}" presName="sibTrans" presStyleCnt="0"/>
      <dgm:spPr/>
    </dgm:pt>
    <dgm:pt modelId="{E57354F1-3BD3-4A28-90D7-9DCA66A8DDE1}" type="pres">
      <dgm:prSet presAssocID="{67106D25-C342-4DE3-AC8B-CB82B147D14E}" presName="space" presStyleCnt="0"/>
      <dgm:spPr/>
    </dgm:pt>
    <dgm:pt modelId="{E66CED09-62D1-47EF-810B-5955D27FC23E}" type="pres">
      <dgm:prSet presAssocID="{48137E22-8626-47D8-AFC5-022E773008D3}" presName="composite" presStyleCnt="0"/>
      <dgm:spPr/>
    </dgm:pt>
    <dgm:pt modelId="{B2C15E21-B631-4F67-B0E6-F7ABD1105F95}" type="pres">
      <dgm:prSet presAssocID="{48137E22-8626-47D8-AFC5-022E773008D3}" presName="LShape" presStyleLbl="alignNode1" presStyleIdx="4" presStyleCnt="5"/>
      <dgm:spPr/>
    </dgm:pt>
    <dgm:pt modelId="{1B69474F-ACE9-4A29-8DA2-4FB8EC185D83}" type="pres">
      <dgm:prSet presAssocID="{48137E22-8626-47D8-AFC5-022E773008D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EE370-E24C-4211-905F-8E04FB74D18E}" srcId="{9D46D48B-59F9-4F36-870D-8C280B76B3BD}" destId="{48137E22-8626-47D8-AFC5-022E773008D3}" srcOrd="2" destOrd="0" parTransId="{63F100CF-726A-49FD-9B04-A7DEEB51033B}" sibTransId="{2163AABA-452D-4779-B182-92A03131FA66}"/>
    <dgm:cxn modelId="{5E550613-3093-4FDC-B362-CF532B393C24}" type="presOf" srcId="{9D46D48B-59F9-4F36-870D-8C280B76B3BD}" destId="{99179878-74CD-49E6-A915-A750BA915A0E}" srcOrd="0" destOrd="0" presId="urn:microsoft.com/office/officeart/2009/3/layout/StepUpProcess"/>
    <dgm:cxn modelId="{867DF09C-97A5-4036-9D77-D9E1AD79FFCA}" type="presOf" srcId="{C756E837-2D4B-4895-B437-24E34BA59A11}" destId="{2F1E5CE9-F635-402A-84DA-BC159D8CD019}" srcOrd="0" destOrd="0" presId="urn:microsoft.com/office/officeart/2009/3/layout/StepUpProcess"/>
    <dgm:cxn modelId="{CE47B0CA-C541-4DB2-B051-ECF6450B0B52}" srcId="{9D46D48B-59F9-4F36-870D-8C280B76B3BD}" destId="{5A648A86-0E47-46C7-A185-C2ECA563C9E8}" srcOrd="1" destOrd="0" parTransId="{06E940D3-D370-40E3-8E1C-22B023420E9F}" sibTransId="{67106D25-C342-4DE3-AC8B-CB82B147D14E}"/>
    <dgm:cxn modelId="{851B89E6-87A3-41DF-960B-3C2FC2C794BA}" type="presOf" srcId="{48137E22-8626-47D8-AFC5-022E773008D3}" destId="{1B69474F-ACE9-4A29-8DA2-4FB8EC185D83}" srcOrd="0" destOrd="0" presId="urn:microsoft.com/office/officeart/2009/3/layout/StepUpProcess"/>
    <dgm:cxn modelId="{BEFA8E32-CAE1-4CD4-B086-8DDE2E8C7244}" type="presOf" srcId="{5A648A86-0E47-46C7-A185-C2ECA563C9E8}" destId="{C46DB49A-2E12-42B9-BF40-469707F90B9E}" srcOrd="0" destOrd="0" presId="urn:microsoft.com/office/officeart/2009/3/layout/StepUpProcess"/>
    <dgm:cxn modelId="{91E1AC01-1DD4-48C6-8124-B9F3554A4CB5}" srcId="{9D46D48B-59F9-4F36-870D-8C280B76B3BD}" destId="{C756E837-2D4B-4895-B437-24E34BA59A11}" srcOrd="0" destOrd="0" parTransId="{5A7E375B-9B56-43BA-A1E2-C186E25D053C}" sibTransId="{A3F4B94A-C002-4BC6-91D8-98EF1827439A}"/>
    <dgm:cxn modelId="{2DDF560E-5B18-4E3A-B72F-10EC87958CC7}" type="presParOf" srcId="{99179878-74CD-49E6-A915-A750BA915A0E}" destId="{8D0E3FFC-04A8-40C4-BB6B-1B350A264A88}" srcOrd="0" destOrd="0" presId="urn:microsoft.com/office/officeart/2009/3/layout/StepUpProcess"/>
    <dgm:cxn modelId="{6770E3EE-187E-4CE1-A100-0E4EA6E54FA3}" type="presParOf" srcId="{8D0E3FFC-04A8-40C4-BB6B-1B350A264A88}" destId="{3B2B51EA-43CF-4230-8CBD-B8CEA74A8D76}" srcOrd="0" destOrd="0" presId="urn:microsoft.com/office/officeart/2009/3/layout/StepUpProcess"/>
    <dgm:cxn modelId="{C93B0D40-59F8-435F-ADDB-59BBBEA5654F}" type="presParOf" srcId="{8D0E3FFC-04A8-40C4-BB6B-1B350A264A88}" destId="{2F1E5CE9-F635-402A-84DA-BC159D8CD019}" srcOrd="1" destOrd="0" presId="urn:microsoft.com/office/officeart/2009/3/layout/StepUpProcess"/>
    <dgm:cxn modelId="{120FF008-349C-480D-8A90-A2012ED5DB5D}" type="presParOf" srcId="{8D0E3FFC-04A8-40C4-BB6B-1B350A264A88}" destId="{971780B8-76AC-410A-A136-97162CED2E9E}" srcOrd="2" destOrd="0" presId="urn:microsoft.com/office/officeart/2009/3/layout/StepUpProcess"/>
    <dgm:cxn modelId="{FCF820E1-30BA-4D26-B487-FB6E9ECD8715}" type="presParOf" srcId="{99179878-74CD-49E6-A915-A750BA915A0E}" destId="{D132FCAD-1DD0-4B25-B680-55B039DF9748}" srcOrd="1" destOrd="0" presId="urn:microsoft.com/office/officeart/2009/3/layout/StepUpProcess"/>
    <dgm:cxn modelId="{45917987-DE6D-4487-987A-2C2D9CC03F29}" type="presParOf" srcId="{D132FCAD-1DD0-4B25-B680-55B039DF9748}" destId="{F931839D-DF05-4AF3-88C8-F8E2DC67D631}" srcOrd="0" destOrd="0" presId="urn:microsoft.com/office/officeart/2009/3/layout/StepUpProcess"/>
    <dgm:cxn modelId="{AE20CD46-3B71-4E39-8894-310E7DB87784}" type="presParOf" srcId="{99179878-74CD-49E6-A915-A750BA915A0E}" destId="{07DFAAE2-F0D6-4576-8AEA-67AECEBC8325}" srcOrd="2" destOrd="0" presId="urn:microsoft.com/office/officeart/2009/3/layout/StepUpProcess"/>
    <dgm:cxn modelId="{1D7149D7-E344-4FB5-9DBC-6F7F960B3271}" type="presParOf" srcId="{07DFAAE2-F0D6-4576-8AEA-67AECEBC8325}" destId="{2E32ACA7-40F8-4584-9E27-DB0059FAB367}" srcOrd="0" destOrd="0" presId="urn:microsoft.com/office/officeart/2009/3/layout/StepUpProcess"/>
    <dgm:cxn modelId="{6D3E8EAD-5878-4248-9EBE-5622B92EFBC4}" type="presParOf" srcId="{07DFAAE2-F0D6-4576-8AEA-67AECEBC8325}" destId="{C46DB49A-2E12-42B9-BF40-469707F90B9E}" srcOrd="1" destOrd="0" presId="urn:microsoft.com/office/officeart/2009/3/layout/StepUpProcess"/>
    <dgm:cxn modelId="{3958CDE3-89CD-4749-B215-CF3C6CBFCF7A}" type="presParOf" srcId="{07DFAAE2-F0D6-4576-8AEA-67AECEBC8325}" destId="{4220102E-A070-4CFE-9EAF-0C59935D71B6}" srcOrd="2" destOrd="0" presId="urn:microsoft.com/office/officeart/2009/3/layout/StepUpProcess"/>
    <dgm:cxn modelId="{84A9CC0D-20F2-4E0D-9823-FB15347505F1}" type="presParOf" srcId="{99179878-74CD-49E6-A915-A750BA915A0E}" destId="{798427F6-5278-4482-B2C6-C6E2E62670A5}" srcOrd="3" destOrd="0" presId="urn:microsoft.com/office/officeart/2009/3/layout/StepUpProcess"/>
    <dgm:cxn modelId="{9DEC0196-3140-480F-8FB9-94535C4E15F2}" type="presParOf" srcId="{798427F6-5278-4482-B2C6-C6E2E62670A5}" destId="{E57354F1-3BD3-4A28-90D7-9DCA66A8DDE1}" srcOrd="0" destOrd="0" presId="urn:microsoft.com/office/officeart/2009/3/layout/StepUpProcess"/>
    <dgm:cxn modelId="{1B5C799D-FCAA-46DB-99D8-2B24DAE4410A}" type="presParOf" srcId="{99179878-74CD-49E6-A915-A750BA915A0E}" destId="{E66CED09-62D1-47EF-810B-5955D27FC23E}" srcOrd="4" destOrd="0" presId="urn:microsoft.com/office/officeart/2009/3/layout/StepUpProcess"/>
    <dgm:cxn modelId="{E0742A03-6002-4F76-B9AB-0BEB7A300101}" type="presParOf" srcId="{E66CED09-62D1-47EF-810B-5955D27FC23E}" destId="{B2C15E21-B631-4F67-B0E6-F7ABD1105F95}" srcOrd="0" destOrd="0" presId="urn:microsoft.com/office/officeart/2009/3/layout/StepUpProcess"/>
    <dgm:cxn modelId="{E9A3C7F4-3F58-420A-899A-7558F5F65CFF}" type="presParOf" srcId="{E66CED09-62D1-47EF-810B-5955D27FC23E}" destId="{1B69474F-ACE9-4A29-8DA2-4FB8EC185D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B2B87E-7844-44FE-8F74-467B6415FFFF}">
      <dsp:nvSpPr>
        <dsp:cNvPr id="0" name=""/>
        <dsp:cNvSpPr/>
      </dsp:nvSpPr>
      <dsp:spPr>
        <a:xfrm rot="5400000">
          <a:off x="-271827" y="273707"/>
          <a:ext cx="1812182" cy="126852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1</a:t>
          </a:r>
          <a:endParaRPr lang="ru-RU" sz="1500" kern="1200" dirty="0">
            <a:solidFill>
              <a:schemeClr val="tx1"/>
            </a:solidFill>
          </a:endParaRPr>
        </a:p>
      </dsp:txBody>
      <dsp:txXfrm rot="5400000">
        <a:off x="-271827" y="273707"/>
        <a:ext cx="1812182" cy="1268528"/>
      </dsp:txXfrm>
    </dsp:sp>
    <dsp:sp modelId="{14B24370-6DBA-4379-BF67-8E0EA4B02C79}">
      <dsp:nvSpPr>
        <dsp:cNvPr id="0" name=""/>
        <dsp:cNvSpPr/>
      </dsp:nvSpPr>
      <dsp:spPr>
        <a:xfrm rot="5400000">
          <a:off x="3585528" y="-2315120"/>
          <a:ext cx="1177918" cy="5811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Воспитание патриотизма, гражданственности и нравственности, бережного отношения к историческому наследию родного края</a:t>
          </a:r>
          <a:endParaRPr lang="ru-RU" sz="1700" kern="1200" dirty="0"/>
        </a:p>
      </dsp:txBody>
      <dsp:txXfrm rot="5400000">
        <a:off x="3585528" y="-2315120"/>
        <a:ext cx="1177918" cy="5811919"/>
      </dsp:txXfrm>
    </dsp:sp>
    <dsp:sp modelId="{25F5EF98-0091-4A83-8314-AE93A6F9DC37}">
      <dsp:nvSpPr>
        <dsp:cNvPr id="0" name=""/>
        <dsp:cNvSpPr/>
      </dsp:nvSpPr>
      <dsp:spPr>
        <a:xfrm rot="5400000">
          <a:off x="-271827" y="1893903"/>
          <a:ext cx="1812182" cy="1268528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3</a:t>
          </a:r>
          <a:endParaRPr lang="ru-RU" sz="1500" b="1" kern="1200" dirty="0">
            <a:solidFill>
              <a:schemeClr val="tx1"/>
            </a:solidFill>
          </a:endParaRPr>
        </a:p>
      </dsp:txBody>
      <dsp:txXfrm rot="5400000">
        <a:off x="-271827" y="1893903"/>
        <a:ext cx="1812182" cy="1268528"/>
      </dsp:txXfrm>
    </dsp:sp>
    <dsp:sp modelId="{4D312022-5392-433D-ABE5-E658DD2535D3}">
      <dsp:nvSpPr>
        <dsp:cNvPr id="0" name=""/>
        <dsp:cNvSpPr/>
      </dsp:nvSpPr>
      <dsp:spPr>
        <a:xfrm rot="5400000">
          <a:off x="3585528" y="-694923"/>
          <a:ext cx="1177918" cy="5811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Развитие творческой самодеятельности и общественной активности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Развитие образовательной и научно-познавательной активности</a:t>
          </a:r>
          <a:endParaRPr lang="ru-RU" sz="1700" kern="1200" dirty="0"/>
        </a:p>
      </dsp:txBody>
      <dsp:txXfrm rot="5400000">
        <a:off x="3585528" y="-694923"/>
        <a:ext cx="1177918" cy="5811919"/>
      </dsp:txXfrm>
    </dsp:sp>
    <dsp:sp modelId="{273E02C0-01C2-4F5A-86E3-A20D0B773945}">
      <dsp:nvSpPr>
        <dsp:cNvPr id="0" name=""/>
        <dsp:cNvSpPr/>
      </dsp:nvSpPr>
      <dsp:spPr>
        <a:xfrm rot="5400000">
          <a:off x="-271827" y="3514100"/>
          <a:ext cx="1812182" cy="126852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4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5</a:t>
          </a:r>
          <a:endParaRPr lang="ru-RU" sz="1500" b="1" kern="1200" dirty="0">
            <a:solidFill>
              <a:schemeClr val="tx1"/>
            </a:solidFill>
          </a:endParaRPr>
        </a:p>
      </dsp:txBody>
      <dsp:txXfrm rot="5400000">
        <a:off x="-271827" y="3514100"/>
        <a:ext cx="1812182" cy="1268528"/>
      </dsp:txXfrm>
    </dsp:sp>
    <dsp:sp modelId="{B6D69E63-19A4-41A6-B2E1-6713FAC0C1E0}">
      <dsp:nvSpPr>
        <dsp:cNvPr id="0" name=""/>
        <dsp:cNvSpPr/>
      </dsp:nvSpPr>
      <dsp:spPr>
        <a:xfrm rot="5400000">
          <a:off x="3585528" y="925272"/>
          <a:ext cx="1177918" cy="5811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Сохранение исторической памяти.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Воспитание познавательных интересов и способностей учащихся.</a:t>
          </a:r>
          <a:endParaRPr lang="ru-RU" sz="1700" kern="1200" dirty="0"/>
        </a:p>
      </dsp:txBody>
      <dsp:txXfrm rot="5400000">
        <a:off x="3585528" y="925272"/>
        <a:ext cx="1177918" cy="58119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DE32B9-7260-4578-AFA0-62BA654C2CAE}">
      <dsp:nvSpPr>
        <dsp:cNvPr id="0" name=""/>
        <dsp:cNvSpPr/>
      </dsp:nvSpPr>
      <dsp:spPr>
        <a:xfrm>
          <a:off x="-6042920" y="-911189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736A0-35DC-4A65-A9E8-0C6EB3A7146E}">
      <dsp:nvSpPr>
        <dsp:cNvPr id="0" name=""/>
        <dsp:cNvSpPr/>
      </dsp:nvSpPr>
      <dsp:spPr>
        <a:xfrm>
          <a:off x="428565" y="101227"/>
          <a:ext cx="6288442" cy="949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исторической памяти, понимания своей причастности к прошлому посредством общения с памятниками культуры и истории, развитие способности к сопереживанию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565" y="101227"/>
        <a:ext cx="6288442" cy="949953"/>
      </dsp:txXfrm>
    </dsp:sp>
    <dsp:sp modelId="{8FF515C3-CBE4-4DB7-BC8A-16A5823D6FB2}">
      <dsp:nvSpPr>
        <dsp:cNvPr id="0" name=""/>
        <dsp:cNvSpPr/>
      </dsp:nvSpPr>
      <dsp:spPr>
        <a:xfrm>
          <a:off x="76905" y="224544"/>
          <a:ext cx="703318" cy="703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BF5B3-79B1-46FF-89AA-F2F7A54B87E4}">
      <dsp:nvSpPr>
        <dsp:cNvPr id="0" name=""/>
        <dsp:cNvSpPr/>
      </dsp:nvSpPr>
      <dsp:spPr>
        <a:xfrm>
          <a:off x="891387" y="1096190"/>
          <a:ext cx="5825619" cy="647779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опыта работы других школьных музеев города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891387" y="1096190"/>
        <a:ext cx="5825619" cy="647779"/>
      </dsp:txXfrm>
    </dsp:sp>
    <dsp:sp modelId="{FC35B984-687F-4659-91CD-14657ADBA04E}">
      <dsp:nvSpPr>
        <dsp:cNvPr id="0" name=""/>
        <dsp:cNvSpPr/>
      </dsp:nvSpPr>
      <dsp:spPr>
        <a:xfrm>
          <a:off x="539728" y="1068420"/>
          <a:ext cx="703318" cy="703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82A98-4A14-43F9-9BAC-BF21055B2641}">
      <dsp:nvSpPr>
        <dsp:cNvPr id="0" name=""/>
        <dsp:cNvSpPr/>
      </dsp:nvSpPr>
      <dsp:spPr>
        <a:xfrm>
          <a:off x="1103024" y="1887983"/>
          <a:ext cx="5613982" cy="751943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и приобщение учащихся к краеведческой и поисково-исследовательской работе.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3024" y="1887983"/>
        <a:ext cx="5613982" cy="751943"/>
      </dsp:txXfrm>
    </dsp:sp>
    <dsp:sp modelId="{D690D747-06D2-4398-B716-C817AE316EE4}">
      <dsp:nvSpPr>
        <dsp:cNvPr id="0" name=""/>
        <dsp:cNvSpPr/>
      </dsp:nvSpPr>
      <dsp:spPr>
        <a:xfrm>
          <a:off x="751365" y="1912296"/>
          <a:ext cx="703318" cy="703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6A596-1210-4B3B-9806-21B545EED5CE}">
      <dsp:nvSpPr>
        <dsp:cNvPr id="0" name=""/>
        <dsp:cNvSpPr/>
      </dsp:nvSpPr>
      <dsp:spPr>
        <a:xfrm>
          <a:off x="1103024" y="2752081"/>
          <a:ext cx="5613982" cy="710430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Активная экскурсионная работа с учащимися, с населением, тесная связь с другими музеями 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3024" y="2752081"/>
        <a:ext cx="5613982" cy="710430"/>
      </dsp:txXfrm>
    </dsp:sp>
    <dsp:sp modelId="{1CC4CF6C-75C6-4FA4-B1DA-FA0A30197BD9}">
      <dsp:nvSpPr>
        <dsp:cNvPr id="0" name=""/>
        <dsp:cNvSpPr/>
      </dsp:nvSpPr>
      <dsp:spPr>
        <a:xfrm>
          <a:off x="751365" y="2755637"/>
          <a:ext cx="703318" cy="703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FF670-0643-4183-8EEC-D0A480B98B49}">
      <dsp:nvSpPr>
        <dsp:cNvPr id="0" name=""/>
        <dsp:cNvSpPr/>
      </dsp:nvSpPr>
      <dsp:spPr>
        <a:xfrm>
          <a:off x="891387" y="3544167"/>
          <a:ext cx="5825619" cy="814009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и пропаганда памятников истории, культуры родного края.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387" y="3544167"/>
        <a:ext cx="5825619" cy="814009"/>
      </dsp:txXfrm>
    </dsp:sp>
    <dsp:sp modelId="{172C28D0-E60E-4AE0-8CD3-30D652E8EFB4}">
      <dsp:nvSpPr>
        <dsp:cNvPr id="0" name=""/>
        <dsp:cNvSpPr/>
      </dsp:nvSpPr>
      <dsp:spPr>
        <a:xfrm>
          <a:off x="539728" y="3599513"/>
          <a:ext cx="703318" cy="703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E4015-36BA-4B97-8300-794047E5B7DC}">
      <dsp:nvSpPr>
        <dsp:cNvPr id="0" name=""/>
        <dsp:cNvSpPr/>
      </dsp:nvSpPr>
      <dsp:spPr>
        <a:xfrm>
          <a:off x="428565" y="4480273"/>
          <a:ext cx="6288442" cy="62954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роли музея в учебно-воспитательной и внеклассной работе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565" y="4480273"/>
        <a:ext cx="6288442" cy="629549"/>
      </dsp:txXfrm>
    </dsp:sp>
    <dsp:sp modelId="{B319C0A0-AF3B-4547-9E24-7C79FBC9519A}">
      <dsp:nvSpPr>
        <dsp:cNvPr id="0" name=""/>
        <dsp:cNvSpPr/>
      </dsp:nvSpPr>
      <dsp:spPr>
        <a:xfrm>
          <a:off x="76905" y="4443388"/>
          <a:ext cx="703318" cy="703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00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76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5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76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50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44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7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1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16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60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25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2747-33DF-4CDE-B76C-EE875DC5EA9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861F0-0EB1-4DDE-B173-FC56BF22B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49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2606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7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НОВОШАХТИНСКА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1085" y="2967335"/>
            <a:ext cx="5081839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БОЕВОЙ СЛАВЫ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Новошахтинск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860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2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60" y="51888"/>
            <a:ext cx="6012160" cy="338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412977"/>
            <a:ext cx="5724128" cy="321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19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210491"/>
            <a:ext cx="5868144" cy="267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88840"/>
            <a:ext cx="5446064" cy="306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23364" y="4280142"/>
            <a:ext cx="5536615" cy="254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05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222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116632"/>
            <a:ext cx="6156176" cy="314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258732"/>
            <a:ext cx="5852142" cy="329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52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188640"/>
            <a:ext cx="8939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НАПРАВЛЕНИЕ ДЕЯТЕЛЬНОСТИ МУЗЕЯ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92043458"/>
              </p:ext>
            </p:extLst>
          </p:nvPr>
        </p:nvGraphicFramePr>
        <p:xfrm>
          <a:off x="179513" y="1397000"/>
          <a:ext cx="876042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460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6503" y="260649"/>
            <a:ext cx="9239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РЕАЛИЗАЦИЯ НАПРАВЛЕНИЙ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5"/>
            <a:ext cx="8568952" cy="556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последние годы Советом музея подготовлены поисковые работы: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«Женщина на войне»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рассказывает о ветеране Великой Отечественной войны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Дергачевой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Екатерине Сергеевне, которая была частым и желанным гостем школы;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«Солдат России»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рассказывает о бывшем учителе ОБЖ, в прошлом кадровым военным, участником ликвидации аварии на Чернобыльской АС Александре Ивановиче Книга, для которого превыше всего было служение Родине;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«Молчаливые хранители истории»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рассказывает о памятниках города Новошахтинска, их истории, о людях, в честь которых они воздвигнуты;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«Первый стахановец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Несветаевской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-рассказывает об одном из первых строителей шахты «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Несветаевская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«Курская битва-сплав мужества и стали»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-подготовлена  к 75 –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битвы, рассказывает о земляках, воевавших в этом сражении.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«Хранители воинской славы».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4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72816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БУДНИ МУЗЕЯ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5468100" cy="30758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140968"/>
            <a:ext cx="6108171" cy="3435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112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819291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165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60648"/>
            <a:ext cx="5476100" cy="308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96952"/>
            <a:ext cx="6364199" cy="357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95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48680"/>
            <a:ext cx="878497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Встречи, митинги, уроки мужества, уроки памяти, экскурсии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5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42748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 основан </a:t>
            </a: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1986 г.   </a:t>
            </a:r>
          </a:p>
          <a:p>
            <a:pPr algn="ctr"/>
            <a:endParaRPr lang="ru-RU" alt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МУЗЕЯ получен в 1987 г.</a:t>
            </a:r>
          </a:p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МУЗЕЯ -    </a:t>
            </a:r>
          </a:p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ВОЕННО-ИСТОРИЧЕСКИЙ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1"/>
            <a:ext cx="81369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 БОЕВОЙ СЛАВЫ –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патриотического воспитания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6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P40102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21" y="620688"/>
            <a:ext cx="6993855" cy="524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73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P40102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4946"/>
            <a:ext cx="7425903" cy="5568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96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 descr="P40102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3"/>
            <a:ext cx="7497911" cy="5622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62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 descr="P40403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5193655" cy="3894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 descr="P40403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64" y="1988840"/>
            <a:ext cx="6129759" cy="4596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6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 descr="P40403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761674" cy="3570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F:\фото патриотизм\банерррр\IMG_343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6306185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75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32657"/>
            <a:ext cx="5364088" cy="301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12976"/>
            <a:ext cx="5852142" cy="329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1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2656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79558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324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4" y="0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0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88640"/>
            <a:ext cx="3456384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524658433_ico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7904" y="2492896"/>
            <a:ext cx="518152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6281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ЦЕЛИ МУЗЕЯ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58267273"/>
              </p:ext>
            </p:extLst>
          </p:nvPr>
        </p:nvGraphicFramePr>
        <p:xfrm>
          <a:off x="1524000" y="1397000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23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ЗАДАЧИ МУЗЕЯ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58338674"/>
              </p:ext>
            </p:extLst>
          </p:nvPr>
        </p:nvGraphicFramePr>
        <p:xfrm>
          <a:off x="1524000" y="1397000"/>
          <a:ext cx="679241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195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м\img2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92993"/>
            <a:ext cx="4061445" cy="5817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8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205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ЭКСПОЗИЦИЯ МУЗЕЯ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55986"/>
            <a:ext cx="8064896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медали Союза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</a:p>
          <a:p>
            <a:pPr marL="342900" lvl="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Вехи Новошахтинска</a:t>
            </a:r>
          </a:p>
          <a:p>
            <a:pPr marL="342900" lvl="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 годы Великой Отечественной войны</a:t>
            </a:r>
          </a:p>
          <a:p>
            <a:pPr marL="342900" lvl="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сражались за Родину</a:t>
            </a:r>
          </a:p>
          <a:p>
            <a:pPr marL="342900" lvl="0" indent="-342900"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</a:p>
          <a:p>
            <a:pPr marL="342900" lvl="0" indent="-342900"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героев-дальневосточников</a:t>
            </a:r>
          </a:p>
          <a:p>
            <a:pPr marL="342900" lvl="0" indent="-342900"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А.Матросова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А.Панкратов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подвиг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А.Матросова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Горячие точки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</a:p>
          <a:p>
            <a:pPr marL="342900" lvl="0" indent="-342900">
              <a:buAutoNum type="arabicPeriod"/>
            </a:pPr>
            <a:endParaRPr lang="ru-RU" dirty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8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1967" y="548680"/>
            <a:ext cx="842356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311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55976" y="260648"/>
            <a:ext cx="4671361" cy="293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3217555"/>
            <a:ext cx="6048672" cy="347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1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t\Desktop\depositphotos_31516349-stock-photo-archive-or-museum-grunge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3" y="1"/>
            <a:ext cx="916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850" y="188640"/>
            <a:ext cx="5555430" cy="312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774" y="3400728"/>
            <a:ext cx="5902402" cy="332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88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363</Words>
  <Application>Microsoft Office PowerPoint</Application>
  <PresentationFormat>Экран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Unit</dc:creator>
  <cp:lastModifiedBy>Влентина</cp:lastModifiedBy>
  <cp:revision>16</cp:revision>
  <dcterms:created xsi:type="dcterms:W3CDTF">2018-11-08T18:51:30Z</dcterms:created>
  <dcterms:modified xsi:type="dcterms:W3CDTF">2019-03-03T21:15:28Z</dcterms:modified>
</cp:coreProperties>
</file>